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8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3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9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1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13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0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9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0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8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4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7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6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3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C64E-3879-426D-ABE5-7962DCD368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AE30A2-0981-42F5-A93D-5BF31840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2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A20DD-0E97-4308-7F2B-55956BB72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/>
              <a:t> Նոր տարին Բրազիլիայում և Չինաստանում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960EDF-5C09-0DD3-732F-997B56086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0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00EF8-1D92-FD86-F4B7-27F5603B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  Նոր տարի Բրազիլիաում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DB71B0-EE54-F762-2ACA-8C80BE2BA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y-AM" sz="33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/>
              </a:rPr>
              <a:t>Բրազիլիայում Ամանորը նշում եմ ձմռանը, բայց անտեղ այնքան շոգ է, որ թվում է թե ամառ է։</a:t>
            </a:r>
            <a:r>
              <a:rPr lang="en-US" sz="33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/>
              </a:rPr>
              <a:t> </a:t>
            </a:r>
            <a:r>
              <a:rPr lang="hy-AM" sz="33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/>
              </a:rPr>
              <a:t>Շատ ու շատ երկրներում է Նոր տարին ընտանեկան տոն, բայց ոչ Բրազիլիայում: Այստեղ մարդիկ դուրս են գալիս, գնում աղմկոտ ակումբներ, </a:t>
            </a:r>
            <a:br>
              <a:rPr lang="hy-AM" sz="33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/>
              </a:rPr>
            </a:br>
            <a:r>
              <a:rPr lang="hy-AM" sz="33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/>
              </a:rPr>
              <a:t>սրճարաններ, գիշերային ակումբներ կամ պարզապես լողափեր: Ուղիղ 00:00-ին Բրազիլիայի երկինքը զարդարում է հրավառությունը: </a:t>
            </a:r>
            <a:br>
              <a:rPr lang="hy-AM" sz="33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/>
              </a:rPr>
            </a:br>
            <a:endParaRPr lang="hy-AM" sz="3300" b="0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 Pro"/>
            </a:endParaRPr>
          </a:p>
          <a:p>
            <a:endParaRPr lang="hy-AM" b="0" i="0" dirty="0">
              <a:effectLst/>
              <a:latin typeface="Anonymous Pro"/>
            </a:endParaRPr>
          </a:p>
        </p:txBody>
      </p:sp>
    </p:spTree>
    <p:extLst>
      <p:ext uri="{BB962C8B-B14F-4D97-AF65-F5344CB8AC3E}">
        <p14:creationId xmlns:p14="http://schemas.microsoft.com/office/powerpoint/2010/main" val="347242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8EB45-DC32-8EEC-D447-FB8711B6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C9D109-CD26-B332-A654-02649EDB1E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355600"/>
            <a:ext cx="8666744" cy="59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0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7FE1-2323-8C2E-EEAA-8974BAA8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B9AF5-83F3-558A-424B-DE15B25B4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y-AM" sz="35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 Pro"/>
              </a:rPr>
              <a:t>Իսպանացիների նման՝ բրազիլացիները ևս Նոր տարվա գիշերն ուտում են խաղողի 12 հատիկ և պահում 12 ցանկություն: բոլորն իրենց հետ ունենում են սպիտակ մոմեր և ծաղիկներ, տեղավորում փայտե տախտակների վրա և պահելով երազանք՝ բաց են թողնում ծովը:</a:t>
            </a:r>
            <a:endParaRPr lang="ru-RU" sz="35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9094245-A15C-A540-AA35-EDD4D2A13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56E62-F1A6-7507-6537-9D700FE6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Նոր տարին Չինաստանում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8DD17-F338-4379-6269-36C5214A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Այս Ամանորին չինացի ընտանիքների մեծ մասը հավաքվում է իրենց տարեկան ընթրիքին: Ամանորի առաջին օրը սկսվում է հրավառության և կրեկերի մեկնարկով։ Ենթադրվում է, որ հրավառությունը վախեցնում է չար ոգիներին և երջանկության ոգին բերում ընտանիք: Նոր տարին չինական օրացույցով նշելու պատմությունը սկսվում է հին ժամանակներից։ Այն չունի ֆիքսված ամսաթիվ, այն հաշվարկվում է ըստ լուսնային օրացույցի և տեղի է ունենում հունվարի 21-ից փետրվարի 21-ը ընկած օրերից մեկում։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2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42083-300A-745C-0B18-72387F12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Что вам нужно знать про китайский Новый год, он же Праздник весны | GQ  Россия">
            <a:extLst>
              <a:ext uri="{FF2B5EF4-FFF2-40B4-BE49-F238E27FC236}">
                <a16:creationId xmlns:a16="http://schemas.microsoft.com/office/drawing/2014/main" id="{518C013E-2AF8-95A2-1B55-4A943BC5AC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81" y="101600"/>
            <a:ext cx="4620722" cy="30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к 1 января в Китае отмечается Новый год? - Мир праздников">
            <a:extLst>
              <a:ext uri="{FF2B5EF4-FFF2-40B4-BE49-F238E27FC236}">
                <a16:creationId xmlns:a16="http://schemas.microsoft.com/office/drawing/2014/main" id="{731A1E87-BB26-F460-9C8A-30C078FF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9" y="3332480"/>
            <a:ext cx="4778651" cy="35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9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D01EC-C886-39A7-DB5A-EFD4CD29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4D63C-9B69-629D-FC02-5FB01CBE4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к китайцы празднуют свой новый год | UpProgress">
            <a:extLst>
              <a:ext uri="{FF2B5EF4-FFF2-40B4-BE49-F238E27FC236}">
                <a16:creationId xmlns:a16="http://schemas.microsoft.com/office/drawing/2014/main" id="{FE6D775D-523F-BFE3-569A-8FC1DEF24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3044509"/>
            <a:ext cx="6065774" cy="37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итайский Новый год 2018: когда и как празднуется">
            <a:extLst>
              <a:ext uri="{FF2B5EF4-FFF2-40B4-BE49-F238E27FC236}">
                <a16:creationId xmlns:a16="http://schemas.microsoft.com/office/drawing/2014/main" id="{A857E839-2F85-28E4-327C-BA9FDBDD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164306"/>
            <a:ext cx="4937760" cy="27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3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F0D45-5134-6DB8-7E73-FC741141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D8C3C-3769-7A0F-0FC7-0CEA59BD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Չինացիները Ամանորին դիմավորելու նախապատրաստությունը սկսում են իրենց տները մաքրելով, որի ընթացքում դեն են նետում տարվա ընթացքում կուտակված ամբողջ աղբն ու ավելորդ իրերը։ Առանձնահատուկ ուշադրություն է դարձվում տունը ավանդական կարմիրով և դրա երանգներով զարդարելուն։ Չինացիները հատուկ ծիսակարգ ունեն՝ տան մուտքի մոտ կպցված են զույգ գրություններ, բնակարանների ու տների պատերը զարդարված են թղթե նախշերից պատրաստված հատուկ նկարներով։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4593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215</TotalTime>
  <Words>247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Anonymous Pro</vt:lpstr>
      <vt:lpstr>Arial</vt:lpstr>
      <vt:lpstr>Trebuchet MS</vt:lpstr>
      <vt:lpstr>Wingdings 3</vt:lpstr>
      <vt:lpstr>Аспект</vt:lpstr>
      <vt:lpstr> Նոր տարին Բրազիլիայում և Չինաստանում</vt:lpstr>
      <vt:lpstr>  Նոր տարի Բրազիլիաում</vt:lpstr>
      <vt:lpstr>Презентация PowerPoint</vt:lpstr>
      <vt:lpstr>Презентация PowerPoint</vt:lpstr>
      <vt:lpstr>Նոր տարին Չինաստանում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Նոր տարի Բրազիլիաում և Չինաստանում</dc:title>
  <dc:creator>USER</dc:creator>
  <cp:lastModifiedBy>USER</cp:lastModifiedBy>
  <cp:revision>4</cp:revision>
  <dcterms:created xsi:type="dcterms:W3CDTF">2022-12-02T09:34:25Z</dcterms:created>
  <dcterms:modified xsi:type="dcterms:W3CDTF">2022-12-08T14:19:22Z</dcterms:modified>
</cp:coreProperties>
</file>