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8FD800-9200-4BF6-84CF-9885AA55E2CB}"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46084D6-22FC-4FA4-A06E-FAD942CFA707}" type="slidenum">
              <a:rPr lang="ru-RU" smtClean="0"/>
              <a:t>‹#›</a:t>
            </a:fld>
            <a:endParaRPr lang="ru-RU"/>
          </a:p>
        </p:txBody>
      </p:sp>
    </p:spTree>
    <p:extLst>
      <p:ext uri="{BB962C8B-B14F-4D97-AF65-F5344CB8AC3E}">
        <p14:creationId xmlns:p14="http://schemas.microsoft.com/office/powerpoint/2010/main" val="345533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8FD800-9200-4BF6-84CF-9885AA55E2CB}"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31398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8FD800-9200-4BF6-84CF-9885AA55E2CB}"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289974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8FD800-9200-4BF6-84CF-9885AA55E2CB}"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142504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4A8FD800-9200-4BF6-84CF-9885AA55E2CB}" type="datetimeFigureOut">
              <a:rPr lang="ru-RU" smtClean="0"/>
              <a:t>04.05.2023</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46084D6-22FC-4FA4-A06E-FAD942CFA707}" type="slidenum">
              <a:rPr lang="ru-RU" smtClean="0"/>
              <a:t>‹#›</a:t>
            </a:fld>
            <a:endParaRPr lang="ru-RU"/>
          </a:p>
        </p:txBody>
      </p:sp>
    </p:spTree>
    <p:extLst>
      <p:ext uri="{BB962C8B-B14F-4D97-AF65-F5344CB8AC3E}">
        <p14:creationId xmlns:p14="http://schemas.microsoft.com/office/powerpoint/2010/main" val="33234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A8FD800-9200-4BF6-84CF-9885AA55E2CB}" type="datetimeFigureOut">
              <a:rPr lang="ru-RU" smtClean="0"/>
              <a:t>04.05.2023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232719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A8FD800-9200-4BF6-84CF-9885AA55E2CB}" type="datetimeFigureOut">
              <a:rPr lang="ru-RU" smtClean="0"/>
              <a:t>04.05.2023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148751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A8FD800-9200-4BF6-84CF-9885AA55E2CB}" type="datetimeFigureOut">
              <a:rPr lang="ru-RU" smtClean="0"/>
              <a:t>04.05.2023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103596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FD800-9200-4BF6-84CF-9885AA55E2CB}" type="datetimeFigureOut">
              <a:rPr lang="ru-RU" smtClean="0"/>
              <a:t>04.05.2023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365120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A8FD800-9200-4BF6-84CF-9885AA55E2CB}" type="datetimeFigureOut">
              <a:rPr lang="ru-RU" smtClean="0"/>
              <a:t>04.05.2023</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415892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A8FD800-9200-4BF6-84CF-9885AA55E2CB}" type="datetimeFigureOut">
              <a:rPr lang="ru-RU" smtClean="0"/>
              <a:t>04.05.2023</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46084D6-22FC-4FA4-A06E-FAD942CFA707}" type="slidenum">
              <a:rPr lang="ru-RU" smtClean="0"/>
              <a:t>‹#›</a:t>
            </a:fld>
            <a:endParaRPr lang="ru-RU"/>
          </a:p>
        </p:txBody>
      </p:sp>
    </p:spTree>
    <p:extLst>
      <p:ext uri="{BB962C8B-B14F-4D97-AF65-F5344CB8AC3E}">
        <p14:creationId xmlns:p14="http://schemas.microsoft.com/office/powerpoint/2010/main" val="19778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A8FD800-9200-4BF6-84CF-9885AA55E2CB}" type="datetimeFigureOut">
              <a:rPr lang="ru-RU" smtClean="0"/>
              <a:t>04.05.2023</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46084D6-22FC-4FA4-A06E-FAD942CFA707}" type="slidenum">
              <a:rPr lang="ru-RU" smtClean="0"/>
              <a:t>‹#›</a:t>
            </a:fld>
            <a:endParaRPr lang="ru-RU"/>
          </a:p>
        </p:txBody>
      </p:sp>
    </p:spTree>
    <p:extLst>
      <p:ext uri="{BB962C8B-B14F-4D97-AF65-F5344CB8AC3E}">
        <p14:creationId xmlns:p14="http://schemas.microsoft.com/office/powerpoint/2010/main" val="999885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E0D394-6991-6DF3-9A5E-352A5ACC4E1B}"/>
              </a:ext>
            </a:extLst>
          </p:cNvPr>
          <p:cNvSpPr>
            <a:spLocks noGrp="1"/>
          </p:cNvSpPr>
          <p:nvPr>
            <p:ph type="ctrTitle"/>
          </p:nvPr>
        </p:nvSpPr>
        <p:spPr/>
        <p:txBody>
          <a:bodyPr>
            <a:normAutofit fontScale="90000"/>
          </a:bodyPr>
          <a:lstStyle/>
          <a:p>
            <a:r>
              <a:rPr lang="hy-AM" dirty="0"/>
              <a:t>Թանգարաններ</a:t>
            </a:r>
            <a:br>
              <a:rPr lang="hy-AM" dirty="0"/>
            </a:br>
            <a:endParaRPr lang="ru-RU" dirty="0"/>
          </a:p>
        </p:txBody>
      </p:sp>
      <p:sp>
        <p:nvSpPr>
          <p:cNvPr id="3" name="Подзаголовок 2">
            <a:extLst>
              <a:ext uri="{FF2B5EF4-FFF2-40B4-BE49-F238E27FC236}">
                <a16:creationId xmlns:a16="http://schemas.microsoft.com/office/drawing/2014/main" id="{ED109A6D-4653-F6EB-E3D7-7C66E98A3D6F}"/>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02841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D4C141-9649-9C8C-F367-613FB79AC0BA}"/>
              </a:ext>
            </a:extLst>
          </p:cNvPr>
          <p:cNvSpPr>
            <a:spLocks noGrp="1"/>
          </p:cNvSpPr>
          <p:nvPr>
            <p:ph type="title"/>
          </p:nvPr>
        </p:nvSpPr>
        <p:spPr/>
        <p:txBody>
          <a:bodyPr/>
          <a:lstStyle/>
          <a:p>
            <a:r>
              <a:rPr lang="hy-AM" dirty="0"/>
              <a:t>Մատենադարան</a:t>
            </a:r>
            <a:endParaRPr lang="ru-RU" dirty="0"/>
          </a:p>
        </p:txBody>
      </p:sp>
      <p:sp>
        <p:nvSpPr>
          <p:cNvPr id="3" name="Объект 2">
            <a:extLst>
              <a:ext uri="{FF2B5EF4-FFF2-40B4-BE49-F238E27FC236}">
                <a16:creationId xmlns:a16="http://schemas.microsoft.com/office/drawing/2014/main" id="{3E0AC0E1-1D0A-412B-9DDC-8B6BF19637F3}"/>
              </a:ext>
            </a:extLst>
          </p:cNvPr>
          <p:cNvSpPr>
            <a:spLocks noGrp="1"/>
          </p:cNvSpPr>
          <p:nvPr>
            <p:ph idx="1"/>
          </p:nvPr>
        </p:nvSpPr>
        <p:spPr/>
        <p:txBody>
          <a:bodyPr/>
          <a:lstStyle/>
          <a:p>
            <a:r>
              <a:rPr lang="hy-AM" b="0" i="0" dirty="0">
                <a:solidFill>
                  <a:srgbClr val="000000"/>
                </a:solidFill>
                <a:effectLst/>
                <a:latin typeface="Forum"/>
              </a:rPr>
              <a:t>Մատենադարանի դիմաց տառերով գրված է, թե երբ է կառուցվել Մատենադարանը։ Այնտեղ կային մագաղաթներ որոնք պատրաստած էին կաշվից։ Այնտեղ կա հայերենով գրված ամենամեծ և ամենափոքր ձեռագիր մագաղաթները։ Ամենափոքր մագաղաթը ունի հարյուր չորս էջ և ընդամենը մեկ լուցկու տուփի չափ է։ Իսկ ամենամեծ մագաղաթը կիսված էր, որի էջերի մի մասը մշակման էր, բայց մագաղաթից մնացել էր վեց հարյուր երկու էջ ։</a:t>
            </a:r>
            <a:endParaRPr lang="ru-RU" dirty="0"/>
          </a:p>
        </p:txBody>
      </p:sp>
    </p:spTree>
    <p:extLst>
      <p:ext uri="{BB962C8B-B14F-4D97-AF65-F5344CB8AC3E}">
        <p14:creationId xmlns:p14="http://schemas.microsoft.com/office/powerpoint/2010/main" val="375854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91318C-1B75-772D-5D7C-DE1CED9C91F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00AC5BC-F69A-627F-C881-E77A296BFA6C}"/>
              </a:ext>
            </a:extLst>
          </p:cNvPr>
          <p:cNvSpPr>
            <a:spLocks noGrp="1"/>
          </p:cNvSpPr>
          <p:nvPr>
            <p:ph idx="1"/>
          </p:nvPr>
        </p:nvSpPr>
        <p:spPr/>
        <p:txBody>
          <a:bodyPr>
            <a:normAutofit/>
          </a:bodyPr>
          <a:lstStyle/>
          <a:p>
            <a:r>
              <a:rPr lang="hy-AM" b="0" i="0" dirty="0">
                <a:solidFill>
                  <a:srgbClr val="000000"/>
                </a:solidFill>
                <a:effectLst/>
                <a:latin typeface="Forum"/>
              </a:rPr>
              <a:t>Մատենադարանի ամենամեծ մագաղաթից քառասուն էջերը կորել էր, իսկ ամենամեծ մագաղաթը պետք է ունենար վեց հարյուր վաթսուն էջ։ Նաև ձեզ հետաքրքիր կլինի, թէ ինչու էր կիսված ամենամեծ մագաղաթը , մագաղաթը կիսված էր, որովհետև նա շատ ծանր էր, մոտ մի քանի հարյուր կիլո, դրա համար էլ  այն մարդիկ ովքեր վերցրել էրն մագաղաթը կիսեցին երկու մասի, որպեսզի հեշտ լիներ տանել եկեղեցի և աղոթքներ կարդալ։ Այն նկարիչները որոնք նկարում էին մագաղաթների վրա, կոչվում էին ծաղկիչներ, նրանք օգտագործում էին գույներ, որոնք խառնված էին որդան կարմիր գույնի հետ։ Ծաղկիչները օգտագործում էին նաև ոսկի, որը հալացնում էին որպեսզի ստանան ոսկեգույնը։ Այնտեղ կա մի քարտեզ որտեղ կարմիր և նարնջագույն կետիկներով նշված էր, թե որտեղ են պահպաանված եղել ամենաշատ մագաղաթները</a:t>
            </a:r>
            <a:endParaRPr lang="ru-RU" dirty="0"/>
          </a:p>
        </p:txBody>
      </p:sp>
    </p:spTree>
    <p:extLst>
      <p:ext uri="{BB962C8B-B14F-4D97-AF65-F5344CB8AC3E}">
        <p14:creationId xmlns:p14="http://schemas.microsoft.com/office/powerpoint/2010/main" val="7590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A9F23C-61E0-7DD6-B32F-0E47B38D4FC6}"/>
              </a:ext>
            </a:extLst>
          </p:cNvPr>
          <p:cNvSpPr>
            <a:spLocks noGrp="1"/>
          </p:cNvSpPr>
          <p:nvPr>
            <p:ph type="title"/>
          </p:nvPr>
        </p:nvSpPr>
        <p:spPr/>
        <p:txBody>
          <a:bodyPr/>
          <a:lstStyle/>
          <a:p>
            <a:r>
              <a:rPr lang="hy-AM" dirty="0"/>
              <a:t>Երևանի պատմության թանգարան</a:t>
            </a:r>
            <a:endParaRPr lang="ru-RU" dirty="0"/>
          </a:p>
        </p:txBody>
      </p:sp>
      <p:sp>
        <p:nvSpPr>
          <p:cNvPr id="3" name="Объект 2">
            <a:extLst>
              <a:ext uri="{FF2B5EF4-FFF2-40B4-BE49-F238E27FC236}">
                <a16:creationId xmlns:a16="http://schemas.microsoft.com/office/drawing/2014/main" id="{624B5403-A94B-8C4C-1AE3-D191629FAEF2}"/>
              </a:ext>
            </a:extLst>
          </p:cNvPr>
          <p:cNvSpPr>
            <a:spLocks noGrp="1"/>
          </p:cNvSpPr>
          <p:nvPr>
            <p:ph idx="1"/>
          </p:nvPr>
        </p:nvSpPr>
        <p:spPr/>
        <p:txBody>
          <a:bodyPr>
            <a:normAutofit/>
          </a:bodyPr>
          <a:lstStyle/>
          <a:p>
            <a:r>
              <a:rPr lang="hy-AM" dirty="0"/>
              <a:t>Երևանի պատմության թանգարանը </a:t>
            </a:r>
            <a:r>
              <a:rPr lang="hy-AM" b="0" i="0" dirty="0">
                <a:solidFill>
                  <a:srgbClr val="000000"/>
                </a:solidFill>
                <a:effectLst/>
                <a:latin typeface="Forum"/>
              </a:rPr>
              <a:t>կազմված է չորս հարգից, բայց չորորդ հարգի մուտքն արգելված է։ Առաջին հարգում դրված է Երևանի մակետը։ Երևանը բաժանվել էր չորս մասի։ բեռթը, որը զբաղեցնում էր մեծ տարածք։ եկեղեցիների մասին, որ առաջին Եկեղեցու անունը եղել է Պողոս Պետրոս։ Մակետը, 3</a:t>
            </a:r>
            <a:r>
              <a:rPr lang="en-US" b="0" i="0" dirty="0">
                <a:solidFill>
                  <a:srgbClr val="000000"/>
                </a:solidFill>
                <a:effectLst/>
                <a:latin typeface="Forum"/>
              </a:rPr>
              <a:t>D</a:t>
            </a:r>
            <a:r>
              <a:rPr lang="hy-AM" b="0" i="0" dirty="0">
                <a:solidFill>
                  <a:srgbClr val="000000"/>
                </a:solidFill>
                <a:effectLst/>
                <a:latin typeface="Forum"/>
              </a:rPr>
              <a:t> է և շատ գեղեցիկ։ Այնտեղ կա մի գինու շատ մեծ կուժ։ Հին ժամանակ </a:t>
            </a:r>
            <a:r>
              <a:rPr lang="hy-AM" dirty="0">
                <a:solidFill>
                  <a:srgbClr val="000000"/>
                </a:solidFill>
                <a:latin typeface="Forum"/>
              </a:rPr>
              <a:t>հ</a:t>
            </a:r>
            <a:r>
              <a:rPr lang="hy-AM" b="0" i="0" dirty="0">
                <a:solidFill>
                  <a:srgbClr val="000000"/>
                </a:solidFill>
                <a:effectLst/>
                <a:latin typeface="Forum"/>
              </a:rPr>
              <a:t>ողը փորում էին, այդ մեծ կուժը դնում էին հողի տակ, որովհետև հողի տակ ջերմաստիճանը սառն էր և գինին երկար կարող էր գտնվել այնտեղ։</a:t>
            </a:r>
            <a:endParaRPr lang="ru-RU" dirty="0"/>
          </a:p>
        </p:txBody>
      </p:sp>
    </p:spTree>
    <p:extLst>
      <p:ext uri="{BB962C8B-B14F-4D97-AF65-F5344CB8AC3E}">
        <p14:creationId xmlns:p14="http://schemas.microsoft.com/office/powerpoint/2010/main" val="367228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7A71CC-5A90-E7EB-D4F5-FA6165A128A9}"/>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1547E71C-5277-7618-FAA7-1C455ECB8909}"/>
              </a:ext>
            </a:extLst>
          </p:cNvPr>
          <p:cNvSpPr>
            <a:spLocks noGrp="1"/>
          </p:cNvSpPr>
          <p:nvPr>
            <p:ph idx="1"/>
          </p:nvPr>
        </p:nvSpPr>
        <p:spPr/>
        <p:txBody>
          <a:bodyPr>
            <a:normAutofit/>
          </a:bodyPr>
          <a:lstStyle/>
          <a:p>
            <a:r>
              <a:rPr lang="hy-AM" b="0" i="0" dirty="0">
                <a:solidFill>
                  <a:srgbClr val="000000"/>
                </a:solidFill>
                <a:effectLst/>
                <a:latin typeface="Forum"/>
              </a:rPr>
              <a:t>Կա քարանձավ, որտեղ ապրում էին հնադարյան մարդիկ։ Այնտեղ կա ննջասենյակ, որը հին ժամանակվանից է մնացել։ մահճակալի վրա դրված է մի գեղեցիկ տիկնիկ։ Իդեպ ասեմ, որ մահճակալը ամբողջությամբ պատրաստված էր փայտից։ Ննջասենյակի պատի վրա կախված էր շատ գեղեցիկ և հին ժամացույց։ Բացի ննջասենյակից այնտեղ կա խոհանոց և հյուրասենյակ։ Հյուրասենյակի մեջ կար մի զարթանախշ լվացարան։ Այնտեղ կար մի քանի հոգուստ, որը կրում էին աղջիկները։ Եթե աղջիկը ամուսնացած էր, նրա շորի վրա պետք է լիներ գոտի, իսկ եթե ամուսնացած չեր հակառակը։ Իսկ երբ հարսանիք էր լինում, հարսիկը հագնում էր իր շքեղ շորը և քողը, հարսանիքից հետո նա տանը անպայման պետք է հագներ։</a:t>
            </a:r>
            <a:endParaRPr lang="ru-RU" dirty="0"/>
          </a:p>
        </p:txBody>
      </p:sp>
    </p:spTree>
    <p:extLst>
      <p:ext uri="{BB962C8B-B14F-4D97-AF65-F5344CB8AC3E}">
        <p14:creationId xmlns:p14="http://schemas.microsoft.com/office/powerpoint/2010/main" val="3455310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1A14EA-30D8-4D1E-3426-AD0056C0D8E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59C0351-55DB-1C5C-07F4-098F72247569}"/>
              </a:ext>
            </a:extLst>
          </p:cNvPr>
          <p:cNvSpPr>
            <a:spLocks noGrp="1"/>
          </p:cNvSpPr>
          <p:nvPr>
            <p:ph idx="1"/>
          </p:nvPr>
        </p:nvSpPr>
        <p:spPr/>
        <p:txBody>
          <a:bodyPr/>
          <a:lstStyle/>
          <a:p>
            <a:r>
              <a:rPr lang="hy-AM" b="0" i="0" dirty="0">
                <a:solidFill>
                  <a:srgbClr val="000000"/>
                </a:solidFill>
                <a:effectLst/>
                <a:latin typeface="Forum"/>
              </a:rPr>
              <a:t>Երրորդ հարգում մենք տեսանք Ալեքսանդր Թամանյանի նկարը։ Մեզ պատմեցին, որ Ալեքսանդր Թամանյանն է նախագծել մեր մայրաքաղաք Երևանը։ Ես տեսա նրա նախագծած փողոցները, բայց ոչ թե նկարի տեսքով այլ մակետի։ Նաև ես իմացա, որ հին ժամանակ, երբ մարդը մահանում էր նրան թաղուն էին մեծ կուժի մեջ։ Հողը փորում էին և այդ կուժը դնում էին այնտեղ։</a:t>
            </a:r>
            <a:endParaRPr lang="ru-RU" dirty="0"/>
          </a:p>
        </p:txBody>
      </p:sp>
    </p:spTree>
    <p:extLst>
      <p:ext uri="{BB962C8B-B14F-4D97-AF65-F5344CB8AC3E}">
        <p14:creationId xmlns:p14="http://schemas.microsoft.com/office/powerpoint/2010/main" val="357900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56AB94-2323-53E2-63C1-B98380D3F08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F4C0998-CF81-7ACC-A637-392E691DE5C6}"/>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1470054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Дерево</Template>
  <TotalTime>8538</TotalTime>
  <Words>471</Words>
  <Application>Microsoft Office PowerPoint</Application>
  <PresentationFormat>Широкоэкранный</PresentationFormat>
  <Paragraphs>8</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Cambria</vt:lpstr>
      <vt:lpstr>Forum</vt:lpstr>
      <vt:lpstr>Rockwell</vt:lpstr>
      <vt:lpstr>Rockwell Condensed</vt:lpstr>
      <vt:lpstr>Wingdings</vt:lpstr>
      <vt:lpstr>Дерево</vt:lpstr>
      <vt:lpstr>Թանգարաններ </vt:lpstr>
      <vt:lpstr>Մատենադարան</vt:lpstr>
      <vt:lpstr>Презентация PowerPoint</vt:lpstr>
      <vt:lpstr>Երևանի պատմության թանգարան</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Թանգարաններ </dc:title>
  <dc:creator>USER</dc:creator>
  <cp:lastModifiedBy>USER</cp:lastModifiedBy>
  <cp:revision>1</cp:revision>
  <dcterms:created xsi:type="dcterms:W3CDTF">2023-05-04T11:55:56Z</dcterms:created>
  <dcterms:modified xsi:type="dcterms:W3CDTF">2023-05-10T10:14:41Z</dcterms:modified>
</cp:coreProperties>
</file>